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4400">
                <a:solidFill>
                  <a:srgbClr val="0066CC"/>
                </a:solidFill>
              </a:defRPr>
            </a:pPr>
            <a:r>
              <a:t>Analyse Préliminaire des Risques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800">
                <a:solidFill>
                  <a:srgbClr val="505050"/>
                </a:solidFill>
              </a:defRPr>
            </a:pPr>
            <a:r>
              <a:t>Modèle à remplir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66CC"/>
                </a:solidFill>
              </a:defRPr>
            </a:pPr>
            <a:r>
              <a:t>Identification des Risques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- Description des risques</a:t>
            </a:r>
          </a:p>
          <a:p>
            <a:r>
              <a:t>- Catégories des risques</a:t>
            </a:r>
          </a:p>
          <a:p>
            <a:r>
              <a:t>- Sources potentielles</a:t>
            </a:r>
          </a:p>
          <a:p>
            <a:r>
              <a:t>- Responsables associés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Matrice des Risques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463040"/>
                <a:gridCol w="1463040"/>
                <a:gridCol w="1463040"/>
                <a:gridCol w="1463040"/>
              </a:tblGrid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Probabilité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Faible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Moyen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Élevé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Critique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Faible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Moyenne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Élevée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b="1" sz="1200"/>
                      </a:pPr>
                      <a:r>
                        <a:t>Critique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 </a:t>
                      </a:r>
                    </a:p>
                  </a:txBody>
                  <a:tcPr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66CC"/>
                </a:solidFill>
              </a:defRPr>
            </a:pPr>
            <a:r>
              <a:t>Plans d’Atténuation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- Actions recommandées</a:t>
            </a:r>
          </a:p>
          <a:p>
            <a:r>
              <a:t>- Ressources nécessaires</a:t>
            </a:r>
          </a:p>
          <a:p>
            <a:r>
              <a:t>- Responsables pour chaque action</a:t>
            </a:r>
          </a:p>
          <a:p>
            <a:r>
              <a:t>- Délais et échéances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