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3600" b="1">
                <a:solidFill>
                  <a:srgbClr val="00448A"/>
                </a:solidFill>
              </a:defRPr>
            </a:pPr>
            <a:r>
              <a:t>Modèle d’Analyse Comparative de Marché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400">
                <a:solidFill>
                  <a:srgbClr val="646464"/>
                </a:solidFill>
              </a:defRPr>
            </a:pPr>
            <a:r>
              <a:t>Structure à remplir pour comparer et analyser le marché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Définition des Objectifs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Ajoutez ici les informations relatives à 1. définition des objectifs.</a:t>
            </a:r>
          </a:p>
          <a:p/>
          <a:p>
            <a:r>
              <a:t>Exemples :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Identification des Concurrents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Ajoutez ici les informations relatives à 2. identification des concurrents.</a:t>
            </a:r>
          </a:p>
          <a:p/>
          <a:p>
            <a:r>
              <a:t>Exemples :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C6E0FA"/>
          </a:solidFill>
          <a:ln>
            <a:solidFill>
              <a:srgbClr val="C6E0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Critères de Comparaison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Ajoutez ici les informations relatives à 3. critères de comparaison.</a:t>
            </a:r>
          </a:p>
          <a:p/>
          <a:p>
            <a:r>
              <a:t>Exemples :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99CC99"/>
          </a:solidFill>
          <a:ln>
            <a:solidFill>
              <a:srgbClr val="99CC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Collecte des Données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Ajoutez ici les informations relatives à 4. collecte des données.</a:t>
            </a:r>
          </a:p>
          <a:p/>
          <a:p>
            <a:r>
              <a:t>Exemples :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F4CCCC"/>
          </a:solidFill>
          <a:ln>
            <a:solidFill>
              <a:srgbClr val="F4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Matrice Comparative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Ajoutez ici les informations relatives à 5. matrice comparative.</a:t>
            </a:r>
          </a:p>
          <a:p/>
          <a:p>
            <a:r>
              <a:t>Exemples :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A4C2F4"/>
          </a:solidFill>
          <a:ln>
            <a:solidFill>
              <a:srgbClr val="A4C2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Analyse des Résultats et Recommandations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Ajoutez ici les informations relatives à 6. analyse des résultats et recommandations.</a:t>
            </a:r>
          </a:p>
          <a:p/>
          <a:p>
            <a:r>
              <a:t>Exemples :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rgbClr val="FFE599"/>
          </a:solidFill>
          <a:ln>
            <a:solidFill>
              <a:srgbClr val="FF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Matrice Comparative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Critère</a:t>
                      </a:r>
                    </a:p>
                  </a:txBody>
                  <a:tcPr>
                    <a:solidFill>
                      <a:srgbClr val="0044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Entreprise A</a:t>
                      </a:r>
                    </a:p>
                  </a:txBody>
                  <a:tcPr>
                    <a:solidFill>
                      <a:srgbClr val="0044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Entreprise B</a:t>
                      </a:r>
                    </a:p>
                  </a:txBody>
                  <a:tcPr>
                    <a:solidFill>
                      <a:srgbClr val="0044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Entreprise C</a:t>
                      </a:r>
                    </a:p>
                  </a:txBody>
                  <a:tcPr>
                    <a:solidFill>
                      <a:srgbClr val="0044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Commentaires</a:t>
                      </a:r>
                    </a:p>
                  </a:txBody>
                  <a:tcPr>
                    <a:solidFill>
                      <a:srgbClr val="00448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EAF1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</a:p>
                  </a:txBody>
                  <a:tcPr>
                    <a:solidFill>
                      <a:srgbClr val="C6E0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