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Thesis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Student Name</a:t>
            </a:r>
          </a:p>
          <a:p>
            <a:pPr/>
            <a:r>
              <a:t>Supervisor</a:t>
            </a:r>
          </a:p>
          <a:p>
            <a:pPr/>
            <a:r>
              <a:t>University / Program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Research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Background of the research</a:t>
            </a:r>
          </a:p>
          <a:p>
            <a:pPr/>
            <a:r>
              <a:t>Importance of the topic</a:t>
            </a:r>
          </a:p>
          <a:p>
            <a:pPr/>
            <a:r>
              <a:t>Scientific context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Research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Main research question</a:t>
            </a:r>
          </a:p>
          <a:p>
            <a:pPr/>
            <a:r>
              <a:t>Gap in existing research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Research 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General objective</a:t>
            </a:r>
          </a:p>
          <a:p>
            <a:pPr/>
            <a:r>
              <a:t>Specific objective 1</a:t>
            </a:r>
          </a:p>
          <a:p>
            <a:pPr/>
            <a:r>
              <a:t>Specific objective 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Research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Question 1</a:t>
            </a:r>
          </a:p>
          <a:p>
            <a:pPr/>
            <a:r>
              <a:t>Question 2</a:t>
            </a:r>
          </a:p>
          <a:p>
            <a:pPr/>
            <a:r>
              <a:t>Question 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Research Process Smart Diagram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10312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  <a:p>
            <a:r>
              <a:t>Literature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86000" y="210312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❓</a:t>
            </a:r>
          </a:p>
          <a:p>
            <a:r>
              <a:t>Problem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23359" y="210312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🎯</a:t>
            </a:r>
          </a:p>
          <a:p>
            <a:r>
              <a:t>Objectives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19" y="210312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  <a:p>
            <a:r>
              <a:t>Method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79" y="210312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  <a:p>
            <a:r>
              <a:t>Results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Literature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Key authors</a:t>
            </a:r>
          </a:p>
          <a:p>
            <a:pPr/>
            <a:r>
              <a:t>Key theories</a:t>
            </a:r>
          </a:p>
          <a:p>
            <a:pPr/>
            <a:r>
              <a:t>Research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Conceptual Research Cycle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0" y="137160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💡</a:t>
            </a:r>
          </a:p>
          <a:p>
            <a:r>
              <a:t>Theory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0" y="256032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🧪</a:t>
            </a:r>
          </a:p>
          <a:p>
            <a:r>
              <a:t>Experiment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40" y="3749039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  <a:p>
            <a:r>
              <a:t>Data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08960" y="3749039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  <a:p>
            <a:r>
              <a:t>Analysis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2560320"/>
            <a:ext cx="2103120" cy="1463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✅</a:t>
            </a:r>
          </a:p>
          <a:p>
            <a:r>
              <a:t>Conclusion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Methodology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Research design</a:t>
            </a:r>
          </a:p>
          <a:p>
            <a:pPr/>
            <a:r>
              <a:t>Qualitative / Quantitative</a:t>
            </a:r>
          </a:p>
          <a:p>
            <a:pPr/>
            <a:r>
              <a:t>Research tools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Data Collection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Population or sample</a:t>
            </a:r>
          </a:p>
          <a:p>
            <a:pPr/>
            <a:r>
              <a:t>Survey / interviews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Data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Statistical analysis</a:t>
            </a:r>
          </a:p>
          <a:p>
            <a:pPr/>
            <a:r>
              <a:t>Qualitative coding</a:t>
            </a:r>
          </a:p>
          <a:p>
            <a:pPr/>
            <a:r>
              <a:t>Software tools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Expected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Scientific contribution</a:t>
            </a:r>
          </a:p>
          <a:p>
            <a:pPr/>
            <a:r>
              <a:t>Practical implications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Summary of research</a:t>
            </a:r>
          </a:p>
          <a:p>
            <a:pPr/>
            <a:r>
              <a:t>Future perspectives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