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4C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Projet de Transition Professionnelle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Plan Structuré pour une Évolution Réussie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Analyse de la Situation Actuelle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Compétences Actuelles : Identifier vos forces.</a:t>
            </a:r>
          </a:p>
          <a:p>
            <a:r>
              <a:t>• Motivations : Pourquoi souhaitez-vous évoluer ?</a:t>
            </a:r>
          </a:p>
          <a:p>
            <a:r>
              <a:t>• Contraintes : Obstacles à anticiper (formation, budget, etc.).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À court terme : Explorer les opportunités et identifier les formations nécessaires.</a:t>
            </a:r>
          </a:p>
          <a:p>
            <a:r>
              <a:t>• À moyen terme : Obtenir les qualifications et postuler à des postes ciblés.</a:t>
            </a:r>
          </a:p>
          <a:p>
            <a:r>
              <a:t>• À long terme : Évoluer vers un poste ou un secteur aligné avec vos aspirations.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6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Plan d’Action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Formation : Identifier les compétences à acquérir et les formations adaptées.</a:t>
            </a:r>
          </a:p>
          <a:p>
            <a:r>
              <a:t>• Networking : Développer un réseau professionnel dans le secteur visé.</a:t>
            </a:r>
          </a:p>
          <a:p>
            <a:r>
              <a:t>• Expérience Pratique : Réaliser un stage ou une mission freelance.</a:t>
            </a:r>
          </a:p>
          <a:p>
            <a:r>
              <a:t>• Recherche d’Opportunités : Postuler aux offres correspondant à votre projet.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DC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Ressources Nécessaires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Financières : Budget pour les formations, coaching.</a:t>
            </a:r>
          </a:p>
          <a:p>
            <a:r>
              <a:t>• Humaines : Mentors, coachs, réseau professionnel.</a:t>
            </a:r>
          </a:p>
          <a:p>
            <a:r>
              <a:t>• Outils : Plateformes de formation, outils de gestion de carrière (LinkedIn, sites d’emploi).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C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Déterminé à évoluer vers un domaine aligné avec mes valeurs.</a:t>
            </a:r>
          </a:p>
          <a:p>
            <a:r>
              <a:t>• Engagé dans chaque étape du plan pour garantir le succès.</a:t>
            </a:r>
          </a:p>
          <a:p>
            <a:r>
              <a:t>• Prêt à relever les défis pour une transition réussie.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