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Projet Professionnel : Maintenance Industrielle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Développement et Stratégie de Carrière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Objectifs Professionnels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Objectif à court terme : [Exemple : Intégrer une équipe de maintenance]</a:t>
            </a:r>
          </a:p>
          <a:p>
            <a:r>
              <a:t>• Objectif à moyen terme : [Exemple : Devenir expert en automatisation]</a:t>
            </a:r>
          </a:p>
          <a:p>
            <a:r>
              <a:t>• Objectif à long terme : [Exemple : Manager une équipe de maintenance industrielle]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Compétences Clés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Techniques : [Exemple : Maintenance mécanique, électrique, automatisée]</a:t>
            </a:r>
          </a:p>
          <a:p>
            <a:r>
              <a:t>• Transversales : [Exemple : Résolution de problèmes, gestion de projet]</a:t>
            </a:r>
          </a:p>
          <a:p>
            <a:r>
              <a:t>• Personnelles : [Exemple : Communication, leadership, adaptabilité]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Formation et Certifications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Formation : [Exemple : BTS Maintenance des Systèmes]</a:t>
            </a:r>
          </a:p>
          <a:p>
            <a:r>
              <a:t>• Certifications : [Exemple : Habilitation électrique, GMAO]</a:t>
            </a:r>
          </a:p>
          <a:p>
            <a:r>
              <a:t>• Formation continue : [Exemple : Robotique, Industrie 4.0]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Expérience Pratique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Entreprise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Mission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Résultats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Stratégie de Carrière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Étape 1 : [Exemple : Développer les compétences en maintenance prédictive]</a:t>
            </a:r>
          </a:p>
          <a:p>
            <a:r>
              <a:t>• Étape 2 : [Exemple : Se spécialiser en automatisation industrielle]</a:t>
            </a:r>
          </a:p>
          <a:p>
            <a:r>
              <a:t>• Étape 3 : [Exemple : Manager une équipe de maintenance]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Résumé des objectifs : [Court, moyen, et long terme]</a:t>
            </a:r>
          </a:p>
          <a:p>
            <a:r>
              <a:t>• Vision : [Comment contribuer à l’industrie par vos compétences]</a:t>
            </a:r>
          </a:p>
          <a:p>
            <a:r>
              <a:t>• Engagement : [Votre motivation pour réussir dans ce domaine]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