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Plan de Présentation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Projet de Création d'Entreprise Offshore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8E6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Contexte du projet</a:t>
            </a:r>
          </a:p>
          <a:p>
            <a:r>
              <a:t>• Objectifs principaux</a:t>
            </a:r>
          </a:p>
          <a:p>
            <a:r>
              <a:t>• Opportunités identifiées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E6C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Analyse de Marché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914400" y="1371600"/>
          <a:ext cx="73152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2438400"/>
                <a:gridCol w="2438400"/>
              </a:tblGrid>
              <a:tr h="457200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Segment de Marché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Caractéristiques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Opportunités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t>Jeunes Actifs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Technophiles, mobilité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Services numériques innovants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t>PME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Budget limité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Solutions abordables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t>Grands Comptes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Structures complexes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Projets sur mesure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6FFC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Proposition de Valeur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914400" y="1371600"/>
          <a:ext cx="73152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3657600"/>
              </a:tblGrid>
              <a:tr h="609600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Produit/Service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Valeur Ajoutée</a:t>
                      </a:r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t>Support Client 24/7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Disponibilité accrue pour les clients</a:t>
                      </a:r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t>Logiciel de Gestion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Simplification des opérations quotidiennes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C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Plan Financier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914400" y="1371600"/>
          <a:ext cx="73152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2438400"/>
                <a:gridCol w="2438400"/>
              </a:tblGrid>
              <a:tr h="548640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Catégorie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Montant (€)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Commentaires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t>Investissement Initial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50,000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Logiciels, équipements, locaux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t>Marketing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Campagnes publicitaires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t>Salaires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30,000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Équipe de lancement (3 mois)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C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Équipe et Partenaires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Membres clés et leurs compétences</a:t>
            </a:r>
          </a:p>
          <a:p>
            <a:r>
              <a:t>• Partenaires stratégiques et expertise</a:t>
            </a:r>
          </a:p>
          <a:p>
            <a:r>
              <a:t>• Organigramme prévu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