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Projet Sportif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Plan de Développement et d’Action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Objectifs du Projet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Objectif principal : [Exemple : Développer une équipe sportive performante et engagée.]</a:t>
            </a:r>
          </a:p>
          <a:p>
            <a:r>
              <a:t>• Objectifs spécifiques :</a:t>
            </a:r>
          </a:p>
          <a:p>
            <a:r>
              <a:t>  - Améliorer les compétences techniques des joueurs.</a:t>
            </a:r>
          </a:p>
          <a:p>
            <a:r>
              <a:t>  - Favoriser l’esprit d’équipe et les valeurs sportives.</a:t>
            </a:r>
          </a:p>
          <a:p>
            <a:r>
              <a:t>  - Participer et performer dans les compétitions régionales.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Plan d'Action Sportif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54864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Phase</a:t>
                      </a:r>
                    </a:p>
                  </a:txBody>
                  <a:tcP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Activité</a:t>
                      </a:r>
                    </a:p>
                  </a:txBody>
                  <a:tcP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Durée</a:t>
                      </a:r>
                    </a:p>
                  </a:txBody>
                  <a:tcP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Responsable</a:t>
                      </a:r>
                    </a:p>
                  </a:txBody>
                  <a:tcPr>
                    <a:solidFill>
                      <a:srgbClr val="FFCC00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Ressources Nécessaires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Humaines : [Exemple : Entraîneurs, kinés, bénévoles.]</a:t>
            </a:r>
          </a:p>
          <a:p>
            <a:r>
              <a:t>• Matérielles : [Exemple : Ballons, équipements sportifs.]</a:t>
            </a:r>
          </a:p>
          <a:p>
            <a:r>
              <a:t>• Financières : [Exemple : Budget pour déplacements et compétitions.]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Résultats Attendus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Augmentation des performances individuelles et collectives.</a:t>
            </a:r>
          </a:p>
          <a:p>
            <a:r>
              <a:t>• Participation réussie aux compétitions régionales.</a:t>
            </a:r>
          </a:p>
          <a:p>
            <a:r>
              <a:t>• Renforcement de l'engagement communautaire autour de l'équipe.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Conclusion et Prochaines Étapes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Résumé : [Récapitulez les points clés.]</a:t>
            </a:r>
          </a:p>
          <a:p>
            <a:r>
              <a:t>• Prochaines étapes :</a:t>
            </a:r>
          </a:p>
          <a:p>
            <a:r>
              <a:t>  - Organisation des entraînements.</a:t>
            </a:r>
          </a:p>
          <a:p>
            <a:r>
              <a:t>  - Planification des compétitions.</a:t>
            </a:r>
          </a:p>
          <a:p>
            <a:r>
              <a:t>  - Suivi et évaluation des performances.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