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Modèle de Projet de Recherche (Master)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Structure Prête à Remplir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Titre du Projet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Titre : [Ajoutez le titre précis et descriptif]</a:t>
            </a:r>
          </a:p>
          <a:p>
            <a:r>
              <a:t>• Exemple : L’Impact de l’IA sur les chaînes d’approvisionnement.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Contexte et Problématique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Contexte : [Expliquez l’importance du sujet]</a:t>
            </a:r>
          </a:p>
          <a:p>
            <a:r>
              <a:t>• Problématique : [Formulez la question principale de recherche]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Objectifs de la Recherche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Objectif principal : [Exemple : Explorer les impacts de l’IA]</a:t>
            </a:r>
          </a:p>
          <a:p>
            <a:r>
              <a:t>• Objectifs secondaires :</a:t>
            </a:r>
          </a:p>
          <a:p>
            <a:r>
              <a:t>  1. Identifier les technologies utilisées.</a:t>
            </a:r>
          </a:p>
          <a:p>
            <a:r>
              <a:t>  2. Mesurer leurs effets.</a:t>
            </a:r>
          </a:p>
          <a:p>
            <a:r>
              <a:t>  3. Analyser leurs implications.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Méthodologie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Approche : [Qualitative, quantitative, ou mixte]</a:t>
            </a:r>
          </a:p>
          <a:p>
            <a:r>
              <a:t>• Techniques : [Entretiens, questionnaires, analyses de données]</a:t>
            </a:r>
          </a:p>
          <a:p>
            <a:r>
              <a:t>• Données : [Sources, échantillons, outils d’analyse]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Plan de Travail et Chronologie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54864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Phase</a:t>
                      </a:r>
                    </a:p>
                  </a:txBody>
                  <a:tcPr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Activité</a:t>
                      </a:r>
                    </a:p>
                  </a:txBody>
                  <a:tcPr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Durée (mois)</a:t>
                      </a:r>
                    </a:p>
                  </a:txBody>
                  <a:tcPr>
                    <a:solidFill>
                      <a:srgbClr val="9999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Contribution Attendue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Pertinence : [Exemple : Avantages pour l’industrie ou la recherche]</a:t>
            </a:r>
          </a:p>
          <a:p>
            <a:r>
              <a:t>• Applications : [Comment les résultats peuvent être utilisés]</a:t>
            </a:r>
          </a:p>
          <a:p>
            <a:r>
              <a:t>• Avancée théorique ou pratique : [Impact attendu]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7. Bibliographie Préliminaire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Références principales :</a:t>
            </a:r>
          </a:p>
          <a:p>
            <a:r>
              <a:t>  - [Exemple : Smith, J. (2020). *AI in Supply Chains*]</a:t>
            </a:r>
          </a:p>
          <a:p>
            <a:r>
              <a:t>  - [Autres références pertinentes]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