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4C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Modèle de Plan d'Affaires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Structure pour une Entreprise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8FFC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Résumé Exécutif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Présentation de l’entreprise</a:t>
            </a:r>
          </a:p>
          <a:p>
            <a:r>
              <a:t>• Mission et vision</a:t>
            </a:r>
          </a:p>
          <a:p>
            <a:r>
              <a:t>• Produits ou services proposés</a:t>
            </a:r>
          </a:p>
          <a:p>
            <a:r>
              <a:t>• Marché cible</a:t>
            </a:r>
          </a:p>
          <a:p>
            <a:r>
              <a:t>• Avantage concurrentiel</a:t>
            </a:r>
          </a:p>
          <a:p>
            <a:r>
              <a:t>• Besoins en financement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2743200"/>
          <a:ext cx="73152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6858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Section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Détails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t>Présentation de l’entreprise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Startup Tech spécialisée en IA. Localisée à Paris.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2743200"/>
          <a:ext cx="7315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4572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Section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Détails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Présentation de l’entreprise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Startup Tech spécialisée en IA. Localisée à Paris.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Mission et 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Simplifier la gestion des tâches avec l’IA. Devenir leader européen.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C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Étude de Marché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Analyse du marché cible</a:t>
            </a:r>
          </a:p>
          <a:p>
            <a:r>
              <a:t>• Tendances et opportunités du secteur</a:t>
            </a:r>
          </a:p>
          <a:p>
            <a:r>
              <a:t>• Analyse concurrentielle</a:t>
            </a:r>
          </a:p>
          <a:p>
            <a:r>
              <a:t>• Positionnement sur le marché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2743200"/>
          <a:ext cx="73152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6858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Aspect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Informations clés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2743200"/>
          <a:ext cx="7315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4572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Aspect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Informations clés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Marché cible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Entreprises et freelances en Europe.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Opportunités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Croissance de 15% du marché des outils d’IA.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E6C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Offre de Produits et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Description des produits/services</a:t>
            </a:r>
          </a:p>
          <a:p>
            <a:r>
              <a:t>• Cycle de vie des produits</a:t>
            </a:r>
          </a:p>
          <a:p>
            <a:r>
              <a:t>• Stratégies de différenciation</a:t>
            </a:r>
          </a:p>
          <a:p>
            <a:r>
              <a:t>• Avantages pour les clients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2743200"/>
          <a:ext cx="73152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6858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Produit/Service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Description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2743200"/>
          <a:ext cx="7315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4572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Produit/Service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Description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Produit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Logiciel de gestion automatisée des tâches.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Plateforme web et mobile utilisant l’IA pour planifier et organiser.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DC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Plan de Marketing et de Vente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Stratégies de marketing (publicité, digital, réseaux sociaux)</a:t>
            </a:r>
          </a:p>
          <a:p>
            <a:r>
              <a:t>• Canaux de distribution</a:t>
            </a:r>
          </a:p>
          <a:p>
            <a:r>
              <a:t>• Stratégies de prix</a:t>
            </a:r>
          </a:p>
          <a:p>
            <a:r>
              <a:t>• Processus et objectifs de vente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2743200"/>
          <a:ext cx="73152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6858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Stratégie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Détails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2743200"/>
          <a:ext cx="7315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4572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Stratégie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Détails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Stratégie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Campagne digitale sur LinkedIn et Google Ads.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Détails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Focus sur les PME et les freelances. Budget de 20k€.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C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Plan Financier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Prévisions financières sur 3-5 ans (revenus, dépenses)</a:t>
            </a:r>
          </a:p>
          <a:p>
            <a:r>
              <a:t>• Hypothèses de croissance</a:t>
            </a:r>
          </a:p>
          <a:p>
            <a:r>
              <a:t>• Besoins en financement et utilisation des fonds</a:t>
            </a:r>
          </a:p>
          <a:p>
            <a:r>
              <a:t>• Point de rentabilité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2743200"/>
          <a:ext cx="73152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6858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Élément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Valeur prévue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2743200"/>
          <a:ext cx="7315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4572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Élément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Valeur prévue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Prévisions de revenus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100k€ la première année, croissance de 30% annuelle.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Investissements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Développement produit et marketing : 50k€.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