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Modèle de Fiche Critique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Outil Prêt à Remplir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Titre et Informations Générales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Titre : [Nom de l'œuvre]</a:t>
            </a:r>
          </a:p>
          <a:p>
            <a:r>
              <a:t>• Auteur/Créateur : [Nom, époque, style]</a:t>
            </a:r>
          </a:p>
          <a:p>
            <a:r>
              <a:t>• Date : [Année de publication ou de création]</a:t>
            </a:r>
          </a:p>
          <a:p>
            <a:r>
              <a:t>• Genre : [Roman, essai, film, etc.]</a:t>
            </a:r>
          </a:p>
          <a:p>
            <a:r>
              <a:t>• Contexte : [Historique, social, culturel]</a:t>
            </a:r>
          </a:p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Résumé Synthétique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Intrigue ou idées principales :</a:t>
            </a:r>
          </a:p>
          <a:p>
            <a:r>
              <a:t>  - [Description concise des points clés]</a:t>
            </a:r>
          </a:p>
          <a:p>
            <a:r>
              <a:t>• Personnages ou concepts majeurs :</a:t>
            </a:r>
          </a:p>
          <a:p>
            <a:r>
              <a:t>  - [Protagonistes, thèmes ou notions essentielles]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Analyse de l’Œuvre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6858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Aspect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Description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Impact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Critique Argumentée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Points forts :</a:t>
            </a:r>
          </a:p>
          <a:p>
            <a:r>
              <a:t>  - [Ce que vous avez aimé et pourquoi]</a:t>
            </a:r>
          </a:p>
          <a:p>
            <a:r>
              <a:t>• Points faibles :</a:t>
            </a:r>
          </a:p>
          <a:p>
            <a:r>
              <a:t>  - [Ce que vous avez moins apprécié et pourquoi]</a:t>
            </a:r>
          </a:p>
          <a:p>
            <a:r>
              <a:t>• Impact personnel :</a:t>
            </a:r>
          </a:p>
          <a:p>
            <a:r>
              <a:t>  - [Comment l’œuvre vous a marqué ou influencé]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Synthèse des points essentiels :</a:t>
            </a:r>
          </a:p>
          <a:p>
            <a:r>
              <a:t>  - [Résumé de votre analyse et critique]</a:t>
            </a:r>
          </a:p>
          <a:p>
            <a:r>
              <a:t>• Ouverture :</a:t>
            </a:r>
          </a:p>
          <a:p>
            <a:r>
              <a:t>  - [Question ou réflexion finale]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