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336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Modèle d'Étude de Cas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Structure Standard Prête à Remplir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1. Contexte et Problématique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Contexte général : [Exemple : Présentez le secteur et l’entreprise]</a:t>
            </a:r>
          </a:p>
          <a:p>
            <a:r>
              <a:t>• Problématique : [Exemple : Formulez une question claire et précise]</a:t>
            </a:r>
          </a:p>
          <a:p>
            <a:r>
              <a:t>• Enjeux principaux : [Exemple : Pourquoi ce sujet est-il important ?]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2. Objectifs de l’Étude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Objectif principal : [Exemple : Identifier les causes d’un problème]</a:t>
            </a:r>
          </a:p>
          <a:p>
            <a:r>
              <a:t>• Objectifs secondaires :</a:t>
            </a:r>
          </a:p>
          <a:p>
            <a:r>
              <a:t>  - Comprendre les pratiques existantes.</a:t>
            </a:r>
          </a:p>
          <a:p>
            <a:r>
              <a:t>  - Proposer des recommandations pratiques.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3. Méthodologie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Approche utilisée : [Exemple : Quantitative, qualitative, mixte]</a:t>
            </a:r>
          </a:p>
          <a:p>
            <a:r>
              <a:t>• Outils et techniques : [Exemple : Entretiens, analyses statistiques]</a:t>
            </a:r>
          </a:p>
          <a:p>
            <a:r>
              <a:t>• Données collectées : [Exemple : Échantillons, sources, durée]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4. Analyse des Données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457200" y="1371600"/>
          <a:ext cx="8229600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2057400"/>
                <a:gridCol w="2057400"/>
                <a:gridCol w="2057400"/>
              </a:tblGrid>
              <a:tr h="548640">
                <a:tc>
                  <a:txBody>
                    <a:bodyPr/>
                    <a:lstStyle/>
                    <a:p>
                      <a:pPr>
                        <a:defRPr b="1"/>
                      </a:pPr>
                      <a:r>
                        <a:t>Catégorie</a:t>
                      </a:r>
                    </a:p>
                  </a:txBody>
                  <a:tcPr>
                    <a:solidFill>
                      <a:srgbClr val="9999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/>
                      </a:pPr>
                      <a:r>
                        <a:t>Indicateur</a:t>
                      </a:r>
                    </a:p>
                  </a:txBody>
                  <a:tcPr>
                    <a:solidFill>
                      <a:srgbClr val="9999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/>
                      </a:pPr>
                      <a:r>
                        <a:t>Valeur Initiale</a:t>
                      </a:r>
                    </a:p>
                  </a:txBody>
                  <a:tcPr>
                    <a:solidFill>
                      <a:srgbClr val="9999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/>
                      </a:pPr>
                      <a:r>
                        <a:t>Valeur Finale</a:t>
                      </a:r>
                    </a:p>
                  </a:txBody>
                  <a:tcPr>
                    <a:solidFill>
                      <a:srgbClr val="9999FF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548640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548640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548640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5. Solutions et Recommandations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Solutions proposées : [Exemple : Description des solutions]</a:t>
            </a:r>
          </a:p>
          <a:p>
            <a:r>
              <a:t>• Justification : [Exemple : Pourquoi ces solutions sont adaptées ?]</a:t>
            </a:r>
          </a:p>
          <a:p>
            <a:r>
              <a:t>• Plan de mise en œuvre : [Exemple : Étapes nécessaires]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6. Résultats et Impacts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Résultats obtenus : [Exemple : Indicateurs mesurés, chiffres clés]</a:t>
            </a:r>
          </a:p>
          <a:p>
            <a:r>
              <a:t>• Impacts : [Exemple : Conséquences pour l’entreprise ou le secteur]</a:t>
            </a:r>
          </a:p>
          <a:p>
            <a:r>
              <a:t>• Comparaison : [Exemple : Avant et après mise en œuvre]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7. Conclusion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Résumé des enseignements : [Exemple : Points clés de l’étude]</a:t>
            </a:r>
          </a:p>
          <a:p>
            <a:r>
              <a:t>• Implications : [Exemple : Pourquoi les résultats sont importants]</a:t>
            </a:r>
          </a:p>
          <a:p>
            <a:r>
              <a:t>• Perspectives : [Exemple : Recherches ou actions futures]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