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Modèle de Diagramme de Gantt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Planification et Suivi de Projet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Diagramme de Gantt - Modèle à Remplir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371600"/>
          <a:ext cx="82296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</a:tblGrid>
              <a:tr h="6096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Tâches</a:t>
                      </a:r>
                    </a:p>
                  </a:txBody>
                  <a:tcPr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Période 1</a:t>
                      </a:r>
                    </a:p>
                  </a:txBody>
                  <a:tcPr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Période 2</a:t>
                      </a:r>
                    </a:p>
                  </a:txBody>
                  <a:tcPr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Période 3</a:t>
                      </a:r>
                    </a:p>
                  </a:txBody>
                  <a:tcPr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Période 4</a:t>
                      </a:r>
                    </a:p>
                  </a:txBody>
                  <a:tcPr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Période 5</a:t>
                      </a:r>
                    </a:p>
                  </a:txBody>
                  <a:tcPr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Période 6</a:t>
                      </a:r>
                    </a:p>
                  </a:txBody>
                  <a:tcPr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Période 7</a:t>
                      </a:r>
                    </a:p>
                  </a:txBody>
                  <a:tcPr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Période 8</a:t>
                      </a:r>
                    </a:p>
                  </a:txBody>
                  <a:tcPr>
                    <a:solidFill>
                      <a:srgbClr val="C8C8C8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Tâche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Tâche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Tâche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Tâche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Tâche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0F0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