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Calendrier des Tâches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Tâche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Date d'Échéance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Conception du produit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Équipe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01/03/2024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Prototypage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Équipe Technique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15/03/2024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Tests utilisateurs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Équipe 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30/03/2024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Production initiale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Équipe Production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15/04/2024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Suivi du Budget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Élément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Budget Alloué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Budget Utilisé (€)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t>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7,500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t>Prototypage</a:t>
                      </a:r>
                    </a:p>
                  </a:txBody>
                  <a:tcPr>
                    <a:solidFill>
                      <a:srgbClr val="ADD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20,000</a:t>
                      </a:r>
                    </a:p>
                  </a:txBody>
                  <a:tcPr>
                    <a:solidFill>
                      <a:srgbClr val="ADD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18,000</a:t>
                      </a:r>
                    </a:p>
                  </a:txBody>
                  <a:tcPr>
                    <a:solidFill>
                      <a:srgbClr val="ADD8E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t>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4,000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Analyse des Risques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Risque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Plan de Mitigation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Retard dans la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Élevé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Recruter des renforts temporaires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Dépassement de budget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Moyen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Optimiser les coûts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Faible satisfaction des 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Élevé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Réviser le design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D3D3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Indicateurs Clés de Performance (KPI)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Indicateur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Réalisé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Tâches terminées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75%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Respect du budget</a:t>
                      </a:r>
                    </a:p>
                  </a:txBody>
                  <a:tcPr>
                    <a:solidFill>
                      <a:srgbClr val="ADD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100%</a:t>
                      </a:r>
                    </a:p>
                  </a:txBody>
                  <a:tcPr>
                    <a:solidFill>
                      <a:srgbClr val="ADD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90%</a:t>
                      </a:r>
                    </a:p>
                  </a:txBody>
                  <a:tcPr>
                    <a:solidFill>
                      <a:srgbClr val="ADD8E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Satisfaction des parties prenantes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85%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>
                    <a:solidFill>
                      <a:srgbClr val="ADD8E6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ADD8E6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ADD8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État d'Avancement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Tâche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Pourcentage Terminé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Conception du produit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Équipe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100%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Prototypage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Équipe Technique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80%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Tests utilisateurs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Équipe 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60%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Production initiale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Équipe Production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50%</a:t>
                      </a:r>
                    </a:p>
                  </a:txBody>
                  <a:tcPr>
                    <a:solidFill>
                      <a:srgbClr val="D3D3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