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8E6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Chronologie des Médias en France (2025)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Un aperçu des règles et délais de diffusion des œuvres cinématographiques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8E6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Sortie en Salles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Délai : Jour 0</a:t>
            </a:r>
          </a:p>
          <a:p>
            <a:r>
              <a:t>• Exclusivité cinéma pour maximiser les revenus des entrées.</a:t>
            </a:r>
          </a:p>
          <a:p>
            <a:r>
              <a:t>• Objectif : Soutenir les salles et préserver une expérience collective unique.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6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VOD Transactionnelle (TVOD)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Délai : 4 mois après la sortie en salles.</a:t>
            </a:r>
          </a:p>
          <a:p>
            <a:r>
              <a:t>• Plateformes : iTunes, Google Play.</a:t>
            </a:r>
          </a:p>
          <a:p>
            <a:r>
              <a:t>• Les films peuvent être achetés ou loués individuellement.</a:t>
            </a:r>
          </a:p>
          <a:p>
            <a:r>
              <a:t>• Conditions : Réduction à 3 mois pour les films à faible audience (&lt; 100 000 entrées).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SVOD (Partenaire)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Délai : 6 mois après la sortie en salles.</a:t>
            </a:r>
          </a:p>
          <a:p>
            <a:r>
              <a:t>• Plateformes : Netflix, Disney+, Prime Video.</a:t>
            </a:r>
          </a:p>
          <a:p>
            <a:r>
              <a:t>• Conditions : Participation financière au cinéma français (20-25% du CA).</a:t>
            </a:r>
          </a:p>
          <a:p>
            <a:r>
              <a:t>• Avantage : Réduction des délais pour renforcer l'accès aux films récents.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Télévision Payante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Délai : 6 mois après la sortie en salles.</a:t>
            </a:r>
          </a:p>
          <a:p>
            <a:r>
              <a:t>• Chaînes : Canal+, OCS.</a:t>
            </a:r>
          </a:p>
          <a:p>
            <a:r>
              <a:t>• Avantage : Accès exclusif aux films avant les chaînes gratuites.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C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Télévision Gratuite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Délai : 22 mois après la sortie en salles.</a:t>
            </a:r>
          </a:p>
          <a:p>
            <a:r>
              <a:t>• Chaînes : TF1, M6, France Télévisions.</a:t>
            </a:r>
          </a:p>
          <a:p>
            <a:r>
              <a:t>• Avantage : Diffusion gratuite pour le public après une longue exclusivité.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VOD Gratuite (AVOD)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Délai : 36 mois après la sortie en salles.</a:t>
            </a:r>
          </a:p>
          <a:p>
            <a:r>
              <a:t>• Plateformes : YouTube, Dailymotion.</a:t>
            </a:r>
          </a:p>
          <a:p>
            <a:r>
              <a:t>• Mode de financement : Publicité.</a:t>
            </a:r>
          </a:p>
          <a:p>
            <a:r>
              <a:t>• Avantage : Accès gratuit, élargissant l'audience des films.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