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>
              <a:defRPr sz="4400" b="1"/>
            </a:pPr>
            <a:r>
              <a:t>Rapport de Stage en Gestion de la Relation Client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>
              <a:defRPr sz="2400" i="1"/>
            </a:pPr>
            <a:r>
              <a:t>Auteur: [Votre Nom]</a:t>
            </a:r>
          </a:p>
          <a:p>
            <a:r>
              <a:t>Date: [Date]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Table des Matières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Introduction</a:t>
            </a:r>
          </a:p>
          <a:p>
            <a:r>
              <a:t>   1.1 Présentation de l'entreprise</a:t>
            </a:r>
          </a:p>
          <a:p>
            <a:r>
              <a:t>   1.2 Objectifs du stage</a:t>
            </a:r>
          </a:p>
          <a:p>
            <a:r>
              <a:t>2. Méthodologie</a:t>
            </a:r>
          </a:p>
          <a:p>
            <a:r>
              <a:t>   2.1 Collecte des données</a:t>
            </a:r>
          </a:p>
          <a:p>
            <a:r>
              <a:t>   2.2 Analyse des données</a:t>
            </a:r>
          </a:p>
          <a:p>
            <a:r>
              <a:t>3. Résultats</a:t>
            </a:r>
          </a:p>
          <a:p>
            <a:r>
              <a:t>   3.1 Analyse des résultats</a:t>
            </a:r>
          </a:p>
          <a:p>
            <a:r>
              <a:t>   3.2 Recommandations</a:t>
            </a:r>
          </a:p>
          <a:p>
            <a:r>
              <a:t>4. Conclusion</a:t>
            </a:r>
          </a:p>
          <a:p>
            <a:r>
              <a:t>   4.1 Bilan du stage</a:t>
            </a:r>
          </a:p>
          <a:p>
            <a:r>
              <a:t>   4.2 Perspectives futures</a:t>
            </a:r>
          </a:p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1.1 Présentation de l'entreprise</a:t>
            </a:r>
          </a:p>
          <a:p>
            <a:r>
              <a:t>L'entreprise XYZ, fondée en [année], est un leader dans le secteur de [secteur d'activité]. Spécialisée dans [description des produits/services], l'entreprise a su se démarquer grâce à [élément distinctif]. Avec une équipe de [nombre] employés, XYZ s'engage à offrir une expérience client exceptionnelle.</a:t>
            </a:r>
          </a:p>
          <a:p/>
          <a:p>
            <a:r>
              <a:t>1.2 Objectifs du stage</a:t>
            </a:r>
          </a:p>
          <a:p>
            <a:r>
              <a:t>L'objectif principal de ce stage était de [objectif principal]. Durant cette période de [durée], j'ai été amené(e) à [activités et responsabilités]. Ce rapport détaille les méthodes employées et les résultats obtenus au cours de ce stage.</a:t>
            </a:r>
          </a:p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