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B9BD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4400" b="1">
                <a:solidFill>
                  <a:srgbClr val="FFFFFF"/>
                </a:solidFill>
              </a:defRPr>
            </a:pPr>
            <a:r>
              <a:t>Rapport Financier Annuel de [Nom de l’Association]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 sz="3200">
                <a:solidFill>
                  <a:srgbClr val="FFFFFF"/>
                </a:solidFill>
              </a:defRPr>
            </a:pPr>
            <a:r>
              <a:t>Exercice [Année]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/>
            </a:pPr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Présentation succincte de l’association, de sa mission, et des activités clés menées au cours de l’exercice financier.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/>
            </a:pPr>
            <a:r>
              <a:t>Points Forts de l’Exercice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Mettez en évidence les principaux succès financiers, tels que les augmentations de revenus, les économies réalisées, ou tout autre élément positif notable.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/>
            </a:pPr>
            <a:r>
              <a:t>État des Résultats - Revenus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0480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SOURCE DE REVENUS</a:t>
                      </a:r>
                    </a:p>
                  </a:txBody>
                  <a:tcP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MONTANT (EN €)</a:t>
                      </a:r>
                    </a:p>
                  </a:txBody>
                  <a:tcPr>
                    <a:solidFill>
                      <a:srgbClr val="5B9BD5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Cotisations des Membres</a:t>
                      </a:r>
                    </a:p>
                  </a:txBody>
                  <a:tcP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DEEBF7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Subventions Gouvernementales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Dons et Contributions</a:t>
                      </a:r>
                    </a:p>
                  </a:txBody>
                  <a:tcP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DEEBF7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Autres Revenus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Total Revenus</a:t>
                      </a:r>
                    </a:p>
                  </a:txBody>
                  <a:tcP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[Total]</a:t>
                      </a:r>
                    </a:p>
                  </a:txBody>
                  <a:tcPr>
                    <a:solidFill>
                      <a:srgbClr val="DEEB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/>
            </a:pPr>
            <a:r>
              <a:t>État des Résultats - Dépenses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0480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CATÉGORIE DE DÉPENSES</a:t>
                      </a:r>
                    </a:p>
                  </a:txBody>
                  <a:tcP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MONTANT (EN €)</a:t>
                      </a:r>
                    </a:p>
                  </a:txBody>
                  <a:tcPr>
                    <a:solidFill>
                      <a:srgbClr val="5B9BD5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Frais de Fonctionnement</a:t>
                      </a:r>
                    </a:p>
                  </a:txBody>
                  <a:tcP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DEEBF7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Salaires et Avantages Sociaux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Programmes et Projets</a:t>
                      </a:r>
                    </a:p>
                  </a:txBody>
                  <a:tcP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DEEBF7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Frais Administratifs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Total Dépenses</a:t>
                      </a:r>
                    </a:p>
                  </a:txBody>
                  <a:tcP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[Total]</a:t>
                      </a:r>
                    </a:p>
                  </a:txBody>
                  <a:tcPr>
                    <a:solidFill>
                      <a:srgbClr val="DEEB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/>
            </a:pPr>
            <a:r>
              <a:t>Bilan - Actifs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TYPE D’ACTIF</a:t>
                      </a:r>
                    </a:p>
                  </a:txBody>
                  <a:tcP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MONTANT (EN €)</a:t>
                      </a:r>
                    </a:p>
                  </a:txBody>
                  <a:tcPr>
                    <a:solidFill>
                      <a:srgbClr val="5B9BD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Trésorerie et Équivalents</a:t>
                      </a:r>
                    </a:p>
                  </a:txBody>
                  <a:tcP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DEEBF7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Comptes Débiteurs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Autres Actifs</a:t>
                      </a:r>
                    </a:p>
                  </a:txBody>
                  <a:tcP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DEEBF7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Total des Actifs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[Total]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/>
            </a:pPr>
            <a:r>
              <a:t>Bilan - Passifs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TYPE DE PASSIF</a:t>
                      </a:r>
                    </a:p>
                  </a:txBody>
                  <a:tcP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MONTANT (EN €)</a:t>
                      </a:r>
                    </a:p>
                  </a:txBody>
                  <a:tcPr>
                    <a:solidFill>
                      <a:srgbClr val="5B9BD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Dettes Courantes</a:t>
                      </a:r>
                    </a:p>
                  </a:txBody>
                  <a:tcP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DEEBF7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Dettes à Long Terme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Autres Passifs</a:t>
                      </a:r>
                    </a:p>
                  </a:txBody>
                  <a:tcP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DEEBF7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Total des Passifs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[Total]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/>
            </a:pPr>
            <a:r>
              <a:t>Notes Complémentaires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Fournissez des explications détaillées sur les variations significatives, les choix comptables, ou tout élément nécessitant des clarifications.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