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0058400" cy="7772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QCM – Technicité du Technicien de Maintenance Industrielle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3366"/>
                </a:solidFill>
              </a:defRPr>
            </a:pPr>
            <a:r>
              <a:t>Q1 : Quelle est la différence entre maintenance préventive et curative 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[A] La préventive se fait après la panne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19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9900"/>
                </a:solidFill>
              </a:defRPr>
            </a:pPr>
            <a:r>
              <a:t>[B] La curative intervient suite à une défaillance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94560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9900"/>
                </a:solidFill>
              </a:defRPr>
            </a:pPr>
            <a:r>
              <a:t>[C] La préventive est planifiée à l’avance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743200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[D] Les deux types sont identiques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3366"/>
                </a:solidFill>
              </a:defRPr>
            </a:pPr>
            <a:r>
              <a:t>Q2 : Un roulement génère un bruit anormal. Que faites-vous 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[A] Injecter de l’huile pour réduire le bruit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19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9900"/>
                </a:solidFill>
              </a:defRPr>
            </a:pPr>
            <a:r>
              <a:t>[B] Identifier la cause exacte (usure, alignement…)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94560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[C] Remplacer immédiatement le moteur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743200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9900"/>
                </a:solidFill>
              </a:defRPr>
            </a:pPr>
            <a:r>
              <a:t>[D] Vérifier l’état du roulement et planifier son remplacement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3366"/>
                </a:solidFill>
              </a:defRPr>
            </a:pPr>
            <a:r>
              <a:t>Q3 : Que permet un schéma électrique unifilaire 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9900"/>
                </a:solidFill>
              </a:defRPr>
            </a:pPr>
            <a:r>
              <a:t>[A] Représenter l’ensemble des connexions entre composants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19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[B] Visualiser les câbles un par 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94560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9900"/>
                </a:solidFill>
              </a:defRPr>
            </a:pPr>
            <a:r>
              <a:t>[C] Identifier les circuits d’alimentation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743200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[D] Dépanner sans couper l’alimentation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3366"/>
                </a:solidFill>
              </a:defRPr>
            </a:pPr>
            <a:r>
              <a:t>Q4 : Quelle est la fonction d’un automate programmable industriel (API/PLC) 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[A] Alimenter les machines en courant continu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19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9900"/>
                </a:solidFill>
              </a:defRPr>
            </a:pPr>
            <a:r>
              <a:t>[B] Contrôler et automatiser les opérations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94560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[C] Stocker des programmes de maintenance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743200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9900"/>
                </a:solidFill>
              </a:defRPr>
            </a:pPr>
            <a:r>
              <a:t>[D] Gérer des entrées/sorties pour piloter des actions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3366"/>
                </a:solidFill>
              </a:defRPr>
            </a:pPr>
            <a:r>
              <a:t>Q5 : Quelle est la première action à réaliser avant toute intervention mécanique 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[A] Éteindre l’éclairage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19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[B] Appeler un collègue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94560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9900"/>
                </a:solidFill>
              </a:defRPr>
            </a:pPr>
            <a:r>
              <a:t>[C] Identifier et sécuriser la source d’énergie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743200"/>
            <a:ext cx="868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[D] Vérifier l’outillage disponible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